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835F8-9F8E-34DE-8169-D74216E151ED}" v="13" dt="2024-06-18T09:06:05.021"/>
    <p1510:client id="{43FD1B93-3967-8711-C022-EAFAAAC03028}" v="1" dt="2024-06-18T10:26:01.443"/>
    <p1510:client id="{4B7DEDB5-8098-8B71-6A0E-DDF3C6D7DD01}" v="25" dt="2024-06-18T10:21:41.604"/>
    <p1510:client id="{929F2EDC-BB62-1D67-9108-84FC9AA0C5A8}" v="26" dt="2024-06-18T10:17:20.490"/>
    <p1510:client id="{C0861A11-9AEC-C98B-003E-60FB6BFEFB00}" v="1" dt="2024-06-18T10:24:23.305"/>
  </p1510:revLst>
</p1510:revInfo>
</file>

<file path=ppt/tableStyles.xml><?xml version="1.0" encoding="utf-8"?>
<a:tblStyleLst xmlns:a="http://schemas.openxmlformats.org/drawingml/2006/main" def="{546C7938-05A6-4C58-B6EF-36775CBD0306}">
  <a:tblStyle styleId="{546C7938-05A6-4C58-B6EF-36775CBD03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a Sýkorová" userId="S::adela.sykorova@educa-sos.eu::7bc51ff6-1543-4da8-8878-70a5e28f5efb" providerId="AD" clId="Web-{4B7DEDB5-8098-8B71-6A0E-DDF3C6D7DD01}"/>
    <pc:docChg chg="modSld">
      <pc:chgData name="Adéla Sýkorová" userId="S::adela.sykorova@educa-sos.eu::7bc51ff6-1543-4da8-8878-70a5e28f5efb" providerId="AD" clId="Web-{4B7DEDB5-8098-8B71-6A0E-DDF3C6D7DD01}" dt="2024-06-18T10:21:41.604" v="24" actId="20577"/>
      <pc:docMkLst>
        <pc:docMk/>
      </pc:docMkLst>
      <pc:sldChg chg="modSp">
        <pc:chgData name="Adéla Sýkorová" userId="S::adela.sykorova@educa-sos.eu::7bc51ff6-1543-4da8-8878-70a5e28f5efb" providerId="AD" clId="Web-{4B7DEDB5-8098-8B71-6A0E-DDF3C6D7DD01}" dt="2024-06-18T10:21:41.604" v="24" actId="20577"/>
        <pc:sldMkLst>
          <pc:docMk/>
          <pc:sldMk cId="3472945750" sldId="270"/>
        </pc:sldMkLst>
        <pc:spChg chg="mod">
          <ac:chgData name="Adéla Sýkorová" userId="S::adela.sykorova@educa-sos.eu::7bc51ff6-1543-4da8-8878-70a5e28f5efb" providerId="AD" clId="Web-{4B7DEDB5-8098-8B71-6A0E-DDF3C6D7DD01}" dt="2024-06-18T10:21:41.604" v="24" actId="20577"/>
          <ac:spMkLst>
            <pc:docMk/>
            <pc:sldMk cId="3472945750" sldId="270"/>
            <ac:spMk id="506" creationId="{00000000-0000-0000-0000-000000000000}"/>
          </ac:spMkLst>
        </pc:spChg>
      </pc:sldChg>
    </pc:docChg>
  </pc:docChgLst>
  <pc:docChgLst>
    <pc:chgData name="Adéla Sýkorová" userId="S::adela.sykorova@educa-sos.eu::7bc51ff6-1543-4da8-8878-70a5e28f5efb" providerId="AD" clId="Web-{C0861A11-9AEC-C98B-003E-60FB6BFEFB00}"/>
    <pc:docChg chg="modSld">
      <pc:chgData name="Adéla Sýkorová" userId="S::adela.sykorova@educa-sos.eu::7bc51ff6-1543-4da8-8878-70a5e28f5efb" providerId="AD" clId="Web-{C0861A11-9AEC-C98B-003E-60FB6BFEFB00}" dt="2024-06-18T10:24:23.305" v="0" actId="20577"/>
      <pc:docMkLst>
        <pc:docMk/>
      </pc:docMkLst>
      <pc:sldChg chg="modSp">
        <pc:chgData name="Adéla Sýkorová" userId="S::adela.sykorova@educa-sos.eu::7bc51ff6-1543-4da8-8878-70a5e28f5efb" providerId="AD" clId="Web-{C0861A11-9AEC-C98B-003E-60FB6BFEFB00}" dt="2024-06-18T10:24:23.305" v="0" actId="20577"/>
        <pc:sldMkLst>
          <pc:docMk/>
          <pc:sldMk cId="1695566342" sldId="275"/>
        </pc:sldMkLst>
        <pc:spChg chg="mod">
          <ac:chgData name="Adéla Sýkorová" userId="S::adela.sykorova@educa-sos.eu::7bc51ff6-1543-4da8-8878-70a5e28f5efb" providerId="AD" clId="Web-{C0861A11-9AEC-C98B-003E-60FB6BFEFB00}" dt="2024-06-18T10:24:23.305" v="0" actId="20577"/>
          <ac:spMkLst>
            <pc:docMk/>
            <pc:sldMk cId="1695566342" sldId="275"/>
            <ac:spMk id="506" creationId="{00000000-0000-0000-0000-000000000000}"/>
          </ac:spMkLst>
        </pc:spChg>
      </pc:sldChg>
    </pc:docChg>
  </pc:docChgLst>
  <pc:docChgLst>
    <pc:chgData name="Adéla Sýkorová" userId="S::adela.sykorova@educa-sos.eu::7bc51ff6-1543-4da8-8878-70a5e28f5efb" providerId="AD" clId="Web-{420835F8-9F8E-34DE-8169-D74216E151ED}"/>
    <pc:docChg chg="modSld">
      <pc:chgData name="Adéla Sýkorová" userId="S::adela.sykorova@educa-sos.eu::7bc51ff6-1543-4da8-8878-70a5e28f5efb" providerId="AD" clId="Web-{420835F8-9F8E-34DE-8169-D74216E151ED}" dt="2024-06-18T09:06:05.021" v="12" actId="20577"/>
      <pc:docMkLst>
        <pc:docMk/>
      </pc:docMkLst>
      <pc:sldChg chg="modSp">
        <pc:chgData name="Adéla Sýkorová" userId="S::adela.sykorova@educa-sos.eu::7bc51ff6-1543-4da8-8878-70a5e28f5efb" providerId="AD" clId="Web-{420835F8-9F8E-34DE-8169-D74216E151ED}" dt="2024-06-18T09:05:27.941" v="2" actId="20577"/>
        <pc:sldMkLst>
          <pc:docMk/>
          <pc:sldMk cId="0" sldId="261"/>
        </pc:sldMkLst>
        <pc:spChg chg="mod">
          <ac:chgData name="Adéla Sýkorová" userId="S::adela.sykorova@educa-sos.eu::7bc51ff6-1543-4da8-8878-70a5e28f5efb" providerId="AD" clId="Web-{420835F8-9F8E-34DE-8169-D74216E151ED}" dt="2024-06-18T09:05:27.941" v="2" actId="20577"/>
          <ac:spMkLst>
            <pc:docMk/>
            <pc:sldMk cId="0" sldId="261"/>
            <ac:spMk id="506" creationId="{00000000-0000-0000-0000-000000000000}"/>
          </ac:spMkLst>
        </pc:spChg>
      </pc:sldChg>
      <pc:sldChg chg="modSp">
        <pc:chgData name="Adéla Sýkorová" userId="S::adela.sykorova@educa-sos.eu::7bc51ff6-1543-4da8-8878-70a5e28f5efb" providerId="AD" clId="Web-{420835F8-9F8E-34DE-8169-D74216E151ED}" dt="2024-06-18T09:05:21.722" v="1" actId="20577"/>
        <pc:sldMkLst>
          <pc:docMk/>
          <pc:sldMk cId="1050019196" sldId="264"/>
        </pc:sldMkLst>
        <pc:spChg chg="mod">
          <ac:chgData name="Adéla Sýkorová" userId="S::adela.sykorova@educa-sos.eu::7bc51ff6-1543-4da8-8878-70a5e28f5efb" providerId="AD" clId="Web-{420835F8-9F8E-34DE-8169-D74216E151ED}" dt="2024-06-18T09:05:21.722" v="1" actId="20577"/>
          <ac:spMkLst>
            <pc:docMk/>
            <pc:sldMk cId="1050019196" sldId="264"/>
            <ac:spMk id="506" creationId="{00000000-0000-0000-0000-000000000000}"/>
          </ac:spMkLst>
        </pc:spChg>
      </pc:sldChg>
      <pc:sldChg chg="modSp">
        <pc:chgData name="Adéla Sýkorová" userId="S::adela.sykorova@educa-sos.eu::7bc51ff6-1543-4da8-8878-70a5e28f5efb" providerId="AD" clId="Web-{420835F8-9F8E-34DE-8169-D74216E151ED}" dt="2024-06-18T09:05:42.067" v="6" actId="20577"/>
        <pc:sldMkLst>
          <pc:docMk/>
          <pc:sldMk cId="357474426" sldId="266"/>
        </pc:sldMkLst>
        <pc:spChg chg="mod">
          <ac:chgData name="Adéla Sýkorová" userId="S::adela.sykorova@educa-sos.eu::7bc51ff6-1543-4da8-8878-70a5e28f5efb" providerId="AD" clId="Web-{420835F8-9F8E-34DE-8169-D74216E151ED}" dt="2024-06-18T09:05:42.067" v="6" actId="20577"/>
          <ac:spMkLst>
            <pc:docMk/>
            <pc:sldMk cId="357474426" sldId="266"/>
            <ac:spMk id="506" creationId="{00000000-0000-0000-0000-000000000000}"/>
          </ac:spMkLst>
        </pc:spChg>
      </pc:sldChg>
      <pc:sldChg chg="modSp">
        <pc:chgData name="Adéla Sýkorová" userId="S::adela.sykorova@educa-sos.eu::7bc51ff6-1543-4da8-8878-70a5e28f5efb" providerId="AD" clId="Web-{420835F8-9F8E-34DE-8169-D74216E151ED}" dt="2024-06-18T09:05:54.599" v="10" actId="20577"/>
        <pc:sldMkLst>
          <pc:docMk/>
          <pc:sldMk cId="3472945750" sldId="270"/>
        </pc:sldMkLst>
        <pc:spChg chg="mod">
          <ac:chgData name="Adéla Sýkorová" userId="S::adela.sykorova@educa-sos.eu::7bc51ff6-1543-4da8-8878-70a5e28f5efb" providerId="AD" clId="Web-{420835F8-9F8E-34DE-8169-D74216E151ED}" dt="2024-06-18T09:05:54.599" v="10" actId="20577"/>
          <ac:spMkLst>
            <pc:docMk/>
            <pc:sldMk cId="3472945750" sldId="270"/>
            <ac:spMk id="506" creationId="{00000000-0000-0000-0000-000000000000}"/>
          </ac:spMkLst>
        </pc:spChg>
      </pc:sldChg>
      <pc:sldChg chg="modSp">
        <pc:chgData name="Adéla Sýkorová" userId="S::adela.sykorova@educa-sos.eu::7bc51ff6-1543-4da8-8878-70a5e28f5efb" providerId="AD" clId="Web-{420835F8-9F8E-34DE-8169-D74216E151ED}" dt="2024-06-18T09:05:58.864" v="11" actId="20577"/>
        <pc:sldMkLst>
          <pc:docMk/>
          <pc:sldMk cId="3142916125" sldId="273"/>
        </pc:sldMkLst>
        <pc:spChg chg="mod">
          <ac:chgData name="Adéla Sýkorová" userId="S::adela.sykorova@educa-sos.eu::7bc51ff6-1543-4da8-8878-70a5e28f5efb" providerId="AD" clId="Web-{420835F8-9F8E-34DE-8169-D74216E151ED}" dt="2024-06-18T09:05:58.864" v="11" actId="20577"/>
          <ac:spMkLst>
            <pc:docMk/>
            <pc:sldMk cId="3142916125" sldId="273"/>
            <ac:spMk id="506" creationId="{00000000-0000-0000-0000-000000000000}"/>
          </ac:spMkLst>
        </pc:spChg>
      </pc:sldChg>
      <pc:sldChg chg="modSp">
        <pc:chgData name="Adéla Sýkorová" userId="S::adela.sykorova@educa-sos.eu::7bc51ff6-1543-4da8-8878-70a5e28f5efb" providerId="AD" clId="Web-{420835F8-9F8E-34DE-8169-D74216E151ED}" dt="2024-06-18T09:06:05.021" v="12" actId="20577"/>
        <pc:sldMkLst>
          <pc:docMk/>
          <pc:sldMk cId="1695566342" sldId="275"/>
        </pc:sldMkLst>
        <pc:spChg chg="mod">
          <ac:chgData name="Adéla Sýkorová" userId="S::adela.sykorova@educa-sos.eu::7bc51ff6-1543-4da8-8878-70a5e28f5efb" providerId="AD" clId="Web-{420835F8-9F8E-34DE-8169-D74216E151ED}" dt="2024-06-18T09:06:05.021" v="12" actId="20577"/>
          <ac:spMkLst>
            <pc:docMk/>
            <pc:sldMk cId="1695566342" sldId="275"/>
            <ac:spMk id="506" creationId="{00000000-0000-0000-0000-000000000000}"/>
          </ac:spMkLst>
        </pc:spChg>
      </pc:sldChg>
    </pc:docChg>
  </pc:docChgLst>
  <pc:docChgLst>
    <pc:chgData name="Adéla Sýkorová" userId="S::adela.sykorova@educa-sos.eu::7bc51ff6-1543-4da8-8878-70a5e28f5efb" providerId="AD" clId="Web-{929F2EDC-BB62-1D67-9108-84FC9AA0C5A8}"/>
    <pc:docChg chg="modSld">
      <pc:chgData name="Adéla Sýkorová" userId="S::adela.sykorova@educa-sos.eu::7bc51ff6-1543-4da8-8878-70a5e28f5efb" providerId="AD" clId="Web-{929F2EDC-BB62-1D67-9108-84FC9AA0C5A8}" dt="2024-06-18T10:17:20.490" v="24" actId="20577"/>
      <pc:docMkLst>
        <pc:docMk/>
      </pc:docMkLst>
      <pc:sldChg chg="modSp">
        <pc:chgData name="Adéla Sýkorová" userId="S::adela.sykorova@educa-sos.eu::7bc51ff6-1543-4da8-8878-70a5e28f5efb" providerId="AD" clId="Web-{929F2EDC-BB62-1D67-9108-84FC9AA0C5A8}" dt="2024-06-18T10:17:20.490" v="24" actId="20577"/>
        <pc:sldMkLst>
          <pc:docMk/>
          <pc:sldMk cId="3142916125" sldId="273"/>
        </pc:sldMkLst>
        <pc:spChg chg="mod">
          <ac:chgData name="Adéla Sýkorová" userId="S::adela.sykorova@educa-sos.eu::7bc51ff6-1543-4da8-8878-70a5e28f5efb" providerId="AD" clId="Web-{929F2EDC-BB62-1D67-9108-84FC9AA0C5A8}" dt="2024-06-18T10:17:20.490" v="24" actId="20577"/>
          <ac:spMkLst>
            <pc:docMk/>
            <pc:sldMk cId="3142916125" sldId="273"/>
            <ac:spMk id="506" creationId="{00000000-0000-0000-0000-000000000000}"/>
          </ac:spMkLst>
        </pc:spChg>
        <pc:picChg chg="mod">
          <ac:chgData name="Adéla Sýkorová" userId="S::adela.sykorova@educa-sos.eu::7bc51ff6-1543-4da8-8878-70a5e28f5efb" providerId="AD" clId="Web-{929F2EDC-BB62-1D67-9108-84FC9AA0C5A8}" dt="2024-06-18T10:16:59.880" v="20" actId="1076"/>
          <ac:picMkLst>
            <pc:docMk/>
            <pc:sldMk cId="3142916125" sldId="273"/>
            <ac:picMk id="2" creationId="{D979CA09-53A8-9238-0E5B-88147900E9BD}"/>
          </ac:picMkLst>
        </pc:picChg>
      </pc:sldChg>
    </pc:docChg>
  </pc:docChgLst>
  <pc:docChgLst>
    <pc:chgData name="Adéla Sýkorová" userId="S::adela.sykorova@educa-sos.eu::7bc51ff6-1543-4da8-8878-70a5e28f5efb" providerId="AD" clId="Web-{43FD1B93-3967-8711-C022-EAFAAAC03028}"/>
    <pc:docChg chg="modSld">
      <pc:chgData name="Adéla Sýkorová" userId="S::adela.sykorova@educa-sos.eu::7bc51ff6-1543-4da8-8878-70a5e28f5efb" providerId="AD" clId="Web-{43FD1B93-3967-8711-C022-EAFAAAC03028}" dt="2024-06-18T10:26:01.443" v="0" actId="20577"/>
      <pc:docMkLst>
        <pc:docMk/>
      </pc:docMkLst>
      <pc:sldChg chg="modSp">
        <pc:chgData name="Adéla Sýkorová" userId="S::adela.sykorova@educa-sos.eu::7bc51ff6-1543-4da8-8878-70a5e28f5efb" providerId="AD" clId="Web-{43FD1B93-3967-8711-C022-EAFAAAC03028}" dt="2024-06-18T10:26:01.443" v="0" actId="20577"/>
        <pc:sldMkLst>
          <pc:docMk/>
          <pc:sldMk cId="3142916125" sldId="273"/>
        </pc:sldMkLst>
        <pc:spChg chg="mod">
          <ac:chgData name="Adéla Sýkorová" userId="S::adela.sykorova@educa-sos.eu::7bc51ff6-1543-4da8-8878-70a5e28f5efb" providerId="AD" clId="Web-{43FD1B93-3967-8711-C022-EAFAAAC03028}" dt="2024-06-18T10:26:01.443" v="0" actId="20577"/>
          <ac:spMkLst>
            <pc:docMk/>
            <pc:sldMk cId="3142916125" sldId="273"/>
            <ac:spMk id="50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3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09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fba51f76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fba51f76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6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8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81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6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41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01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fba51f76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fba51f76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81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82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2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fba51f7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fba51f7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52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3fba51f76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3fba51f76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96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916031">
            <a:off x="7178155" y="3307881"/>
            <a:ext cx="2152163" cy="2172150"/>
          </a:xfrm>
          <a:custGeom>
            <a:avLst/>
            <a:gdLst/>
            <a:ahLst/>
            <a:cxnLst/>
            <a:rect l="l" t="t" r="r" b="b"/>
            <a:pathLst>
              <a:path w="66652" h="67271" extrusionOk="0">
                <a:moveTo>
                  <a:pt x="55781" y="1"/>
                </a:moveTo>
                <a:cubicBezTo>
                  <a:pt x="53995" y="5132"/>
                  <a:pt x="48959" y="7502"/>
                  <a:pt x="44078" y="9788"/>
                </a:cubicBezTo>
                <a:cubicBezTo>
                  <a:pt x="41053" y="11216"/>
                  <a:pt x="37910" y="12681"/>
                  <a:pt x="35600" y="14788"/>
                </a:cubicBezTo>
                <a:cubicBezTo>
                  <a:pt x="32981" y="17181"/>
                  <a:pt x="31755" y="20027"/>
                  <a:pt x="31707" y="23766"/>
                </a:cubicBezTo>
                <a:cubicBezTo>
                  <a:pt x="31671" y="26087"/>
                  <a:pt x="32267" y="28397"/>
                  <a:pt x="32838" y="30624"/>
                </a:cubicBezTo>
                <a:cubicBezTo>
                  <a:pt x="32957" y="31052"/>
                  <a:pt x="33064" y="31481"/>
                  <a:pt x="33159" y="31909"/>
                </a:cubicBezTo>
                <a:cubicBezTo>
                  <a:pt x="33838" y="34600"/>
                  <a:pt x="34338" y="37493"/>
                  <a:pt x="33636" y="40244"/>
                </a:cubicBezTo>
                <a:cubicBezTo>
                  <a:pt x="32362" y="45268"/>
                  <a:pt x="27945" y="47102"/>
                  <a:pt x="24218" y="48126"/>
                </a:cubicBezTo>
                <a:cubicBezTo>
                  <a:pt x="22206" y="48685"/>
                  <a:pt x="20027" y="49102"/>
                  <a:pt x="17908" y="49483"/>
                </a:cubicBezTo>
                <a:cubicBezTo>
                  <a:pt x="15812" y="49876"/>
                  <a:pt x="13633" y="50269"/>
                  <a:pt x="11669" y="50828"/>
                </a:cubicBezTo>
                <a:cubicBezTo>
                  <a:pt x="8633" y="51674"/>
                  <a:pt x="6525" y="52745"/>
                  <a:pt x="5049" y="54186"/>
                </a:cubicBezTo>
                <a:cubicBezTo>
                  <a:pt x="1417" y="57746"/>
                  <a:pt x="739" y="62377"/>
                  <a:pt x="1" y="67271"/>
                </a:cubicBezTo>
                <a:lnTo>
                  <a:pt x="66652" y="49828"/>
                </a:lnTo>
                <a:lnTo>
                  <a:pt x="55781" y="1"/>
                </a:lnTo>
                <a:close/>
              </a:path>
            </a:pathLst>
          </a:cu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17100" y="966225"/>
            <a:ext cx="6585600" cy="25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843525" y="34113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60487">
            <a:off x="-1167041" y="-563767"/>
            <a:ext cx="5538656" cy="3513782"/>
          </a:xfrm>
          <a:custGeom>
            <a:avLst/>
            <a:gdLst/>
            <a:ahLst/>
            <a:cxnLst/>
            <a:rect l="l" t="t" r="r" b="b"/>
            <a:pathLst>
              <a:path w="90536" h="57437" extrusionOk="0">
                <a:moveTo>
                  <a:pt x="87728" y="14818"/>
                </a:moveTo>
                <a:lnTo>
                  <a:pt x="90536" y="15360"/>
                </a:lnTo>
                <a:cubicBezTo>
                  <a:pt x="89603" y="15141"/>
                  <a:pt x="88666" y="14960"/>
                  <a:pt x="87728" y="14818"/>
                </a:cubicBezTo>
                <a:close/>
                <a:moveTo>
                  <a:pt x="10847" y="1"/>
                </a:moveTo>
                <a:lnTo>
                  <a:pt x="1" y="56376"/>
                </a:lnTo>
                <a:cubicBezTo>
                  <a:pt x="6525" y="48423"/>
                  <a:pt x="20956" y="57436"/>
                  <a:pt x="26111" y="46137"/>
                </a:cubicBezTo>
                <a:cubicBezTo>
                  <a:pt x="27028" y="44077"/>
                  <a:pt x="27313" y="41791"/>
                  <a:pt x="27694" y="39577"/>
                </a:cubicBezTo>
                <a:cubicBezTo>
                  <a:pt x="28099" y="37338"/>
                  <a:pt x="28647" y="35064"/>
                  <a:pt x="30052" y="33290"/>
                </a:cubicBezTo>
                <a:cubicBezTo>
                  <a:pt x="31783" y="31083"/>
                  <a:pt x="34109" y="30362"/>
                  <a:pt x="36720" y="30362"/>
                </a:cubicBezTo>
                <a:cubicBezTo>
                  <a:pt x="41632" y="30362"/>
                  <a:pt x="47550" y="32914"/>
                  <a:pt x="52402" y="32914"/>
                </a:cubicBezTo>
                <a:cubicBezTo>
                  <a:pt x="53609" y="32914"/>
                  <a:pt x="54750" y="32756"/>
                  <a:pt x="55793" y="32362"/>
                </a:cubicBezTo>
                <a:cubicBezTo>
                  <a:pt x="59770" y="30861"/>
                  <a:pt x="61842" y="27492"/>
                  <a:pt x="64032" y="24027"/>
                </a:cubicBezTo>
                <a:cubicBezTo>
                  <a:pt x="68291" y="17266"/>
                  <a:pt x="75342" y="14443"/>
                  <a:pt x="82867" y="14443"/>
                </a:cubicBezTo>
                <a:cubicBezTo>
                  <a:pt x="84473" y="14443"/>
                  <a:pt x="86101" y="14572"/>
                  <a:pt x="87728" y="14818"/>
                </a:cubicBezTo>
                <a:lnTo>
                  <a:pt x="87728" y="14818"/>
                </a:lnTo>
                <a:lnTo>
                  <a:pt x="10847" y="1"/>
                </a:lnTo>
                <a:close/>
              </a:path>
            </a:pathLst>
          </a:cu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699998">
            <a:off x="5810950" y="3469322"/>
            <a:ext cx="5081703" cy="7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15054">
            <a:off x="-854492" y="796924"/>
            <a:ext cx="4913568" cy="91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6397400" y="4439900"/>
            <a:ext cx="337200" cy="3372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81900" y="4439900"/>
            <a:ext cx="1110000" cy="11100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03825" y="-335425"/>
            <a:ext cx="667500" cy="6675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70325" y="-57600"/>
            <a:ext cx="8298202" cy="5258695"/>
          </a:xfrm>
          <a:custGeom>
            <a:avLst/>
            <a:gdLst/>
            <a:ahLst/>
            <a:cxnLst/>
            <a:rect l="l" t="t" r="r" b="b"/>
            <a:pathLst>
              <a:path w="55079" h="52769" extrusionOk="0">
                <a:moveTo>
                  <a:pt x="53076" y="1"/>
                </a:moveTo>
                <a:cubicBezTo>
                  <a:pt x="50318" y="1"/>
                  <a:pt x="46544" y="741"/>
                  <a:pt x="43780" y="2917"/>
                </a:cubicBezTo>
                <a:cubicBezTo>
                  <a:pt x="38470" y="7108"/>
                  <a:pt x="38839" y="15287"/>
                  <a:pt x="37065" y="21788"/>
                </a:cubicBezTo>
                <a:cubicBezTo>
                  <a:pt x="35684" y="26872"/>
                  <a:pt x="32755" y="31242"/>
                  <a:pt x="28873" y="33992"/>
                </a:cubicBezTo>
                <a:cubicBezTo>
                  <a:pt x="22563" y="38493"/>
                  <a:pt x="14788" y="36218"/>
                  <a:pt x="8180" y="39814"/>
                </a:cubicBezTo>
                <a:cubicBezTo>
                  <a:pt x="3775" y="42207"/>
                  <a:pt x="144" y="46946"/>
                  <a:pt x="1" y="52744"/>
                </a:cubicBezTo>
                <a:lnTo>
                  <a:pt x="1" y="52768"/>
                </a:lnTo>
                <a:lnTo>
                  <a:pt x="55079" y="52768"/>
                </a:lnTo>
                <a:lnTo>
                  <a:pt x="55079" y="154"/>
                </a:lnTo>
                <a:cubicBezTo>
                  <a:pt x="54516" y="57"/>
                  <a:pt x="53835" y="1"/>
                  <a:pt x="53076" y="1"/>
                </a:cubicBezTo>
                <a:close/>
              </a:path>
            </a:pathLst>
          </a:custGeom>
          <a:solidFill>
            <a:srgbClr val="F3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t="6155" b="6163"/>
          <a:stretch/>
        </p:blipFill>
        <p:spPr>
          <a:xfrm rot="1849072">
            <a:off x="59327" y="1487473"/>
            <a:ext cx="9915497" cy="1752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320475" y="1712975"/>
            <a:ext cx="160800" cy="160800"/>
          </a:xfrm>
          <a:prstGeom prst="ellipse">
            <a:avLst/>
          </a:prstGeom>
          <a:solidFill>
            <a:srgbClr val="1226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0175" y="935025"/>
            <a:ext cx="337200" cy="337200"/>
          </a:xfrm>
          <a:prstGeom prst="ellipse">
            <a:avLst/>
          </a:prstGeom>
          <a:solidFill>
            <a:srgbClr val="F3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040175" y="-504100"/>
            <a:ext cx="1110000" cy="11100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350725" y="4439900"/>
            <a:ext cx="667500" cy="6675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957400" y="1564400"/>
            <a:ext cx="4471500" cy="185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222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957400" y="3418850"/>
            <a:ext cx="44715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128475" y="248650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77350" y="248650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1128475" y="2917150"/>
            <a:ext cx="29382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5077350" y="2917150"/>
            <a:ext cx="29382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/>
          <p:nvPr/>
        </p:nvSpPr>
        <p:spPr>
          <a:xfrm rot="560407" flipH="1">
            <a:off x="5703259" y="-392431"/>
            <a:ext cx="3803138" cy="2412751"/>
          </a:xfrm>
          <a:custGeom>
            <a:avLst/>
            <a:gdLst/>
            <a:ahLst/>
            <a:cxnLst/>
            <a:rect l="l" t="t" r="r" b="b"/>
            <a:pathLst>
              <a:path w="90536" h="57437" extrusionOk="0">
                <a:moveTo>
                  <a:pt x="87728" y="14818"/>
                </a:moveTo>
                <a:lnTo>
                  <a:pt x="90536" y="15360"/>
                </a:lnTo>
                <a:cubicBezTo>
                  <a:pt x="89603" y="15141"/>
                  <a:pt x="88666" y="14960"/>
                  <a:pt x="87728" y="14818"/>
                </a:cubicBezTo>
                <a:close/>
                <a:moveTo>
                  <a:pt x="10847" y="1"/>
                </a:moveTo>
                <a:lnTo>
                  <a:pt x="1" y="56376"/>
                </a:lnTo>
                <a:cubicBezTo>
                  <a:pt x="6525" y="48423"/>
                  <a:pt x="20956" y="57436"/>
                  <a:pt x="26111" y="46137"/>
                </a:cubicBezTo>
                <a:cubicBezTo>
                  <a:pt x="27028" y="44077"/>
                  <a:pt x="27313" y="41791"/>
                  <a:pt x="27694" y="39577"/>
                </a:cubicBezTo>
                <a:cubicBezTo>
                  <a:pt x="28099" y="37338"/>
                  <a:pt x="28647" y="35064"/>
                  <a:pt x="30052" y="33290"/>
                </a:cubicBezTo>
                <a:cubicBezTo>
                  <a:pt x="31783" y="31083"/>
                  <a:pt x="34109" y="30362"/>
                  <a:pt x="36720" y="30362"/>
                </a:cubicBezTo>
                <a:cubicBezTo>
                  <a:pt x="41632" y="30362"/>
                  <a:pt x="47550" y="32914"/>
                  <a:pt x="52402" y="32914"/>
                </a:cubicBezTo>
                <a:cubicBezTo>
                  <a:pt x="53609" y="32914"/>
                  <a:pt x="54750" y="32756"/>
                  <a:pt x="55793" y="32362"/>
                </a:cubicBezTo>
                <a:cubicBezTo>
                  <a:pt x="59770" y="30861"/>
                  <a:pt x="61842" y="27492"/>
                  <a:pt x="64032" y="24027"/>
                </a:cubicBezTo>
                <a:cubicBezTo>
                  <a:pt x="68291" y="17266"/>
                  <a:pt x="75342" y="14443"/>
                  <a:pt x="82867" y="14443"/>
                </a:cubicBezTo>
                <a:cubicBezTo>
                  <a:pt x="84473" y="14443"/>
                  <a:pt x="86101" y="14572"/>
                  <a:pt x="87728" y="14818"/>
                </a:cubicBezTo>
                <a:lnTo>
                  <a:pt x="87728" y="14818"/>
                </a:lnTo>
                <a:lnTo>
                  <a:pt x="10847" y="1"/>
                </a:lnTo>
                <a:close/>
              </a:path>
            </a:pathLst>
          </a:custGeom>
          <a:solidFill>
            <a:srgbClr val="1226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-916048" flipH="1">
            <a:off x="-308497" y="2884899"/>
            <a:ext cx="2714044" cy="2739249"/>
          </a:xfrm>
          <a:custGeom>
            <a:avLst/>
            <a:gdLst/>
            <a:ahLst/>
            <a:cxnLst/>
            <a:rect l="l" t="t" r="r" b="b"/>
            <a:pathLst>
              <a:path w="66652" h="67271" extrusionOk="0">
                <a:moveTo>
                  <a:pt x="55781" y="1"/>
                </a:moveTo>
                <a:cubicBezTo>
                  <a:pt x="53995" y="5132"/>
                  <a:pt x="48959" y="7502"/>
                  <a:pt x="44078" y="9788"/>
                </a:cubicBezTo>
                <a:cubicBezTo>
                  <a:pt x="41053" y="11216"/>
                  <a:pt x="37910" y="12681"/>
                  <a:pt x="35600" y="14788"/>
                </a:cubicBezTo>
                <a:cubicBezTo>
                  <a:pt x="32981" y="17181"/>
                  <a:pt x="31755" y="20027"/>
                  <a:pt x="31707" y="23766"/>
                </a:cubicBezTo>
                <a:cubicBezTo>
                  <a:pt x="31671" y="26087"/>
                  <a:pt x="32267" y="28397"/>
                  <a:pt x="32838" y="30624"/>
                </a:cubicBezTo>
                <a:cubicBezTo>
                  <a:pt x="32957" y="31052"/>
                  <a:pt x="33064" y="31481"/>
                  <a:pt x="33159" y="31909"/>
                </a:cubicBezTo>
                <a:cubicBezTo>
                  <a:pt x="33838" y="34600"/>
                  <a:pt x="34338" y="37493"/>
                  <a:pt x="33636" y="40244"/>
                </a:cubicBezTo>
                <a:cubicBezTo>
                  <a:pt x="32362" y="45268"/>
                  <a:pt x="27945" y="47102"/>
                  <a:pt x="24218" y="48126"/>
                </a:cubicBezTo>
                <a:cubicBezTo>
                  <a:pt x="22206" y="48685"/>
                  <a:pt x="20027" y="49102"/>
                  <a:pt x="17908" y="49483"/>
                </a:cubicBezTo>
                <a:cubicBezTo>
                  <a:pt x="15812" y="49876"/>
                  <a:pt x="13633" y="50269"/>
                  <a:pt x="11669" y="50828"/>
                </a:cubicBezTo>
                <a:cubicBezTo>
                  <a:pt x="8633" y="51674"/>
                  <a:pt x="6525" y="52745"/>
                  <a:pt x="5049" y="54186"/>
                </a:cubicBezTo>
                <a:cubicBezTo>
                  <a:pt x="1417" y="57746"/>
                  <a:pt x="739" y="62377"/>
                  <a:pt x="1" y="67271"/>
                </a:cubicBezTo>
                <a:lnTo>
                  <a:pt x="66652" y="49828"/>
                </a:lnTo>
                <a:lnTo>
                  <a:pt x="55781" y="1"/>
                </a:lnTo>
                <a:close/>
              </a:path>
            </a:pathLst>
          </a:cu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25864">
            <a:off x="5312525" y="47447"/>
            <a:ext cx="5117702" cy="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-1350500" y="4027456"/>
            <a:ext cx="4015154" cy="6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>
            <a:off x="891200" y="1778650"/>
            <a:ext cx="160800" cy="160800"/>
          </a:xfrm>
          <a:prstGeom prst="ellipse">
            <a:avLst/>
          </a:prstGeom>
          <a:solidFill>
            <a:srgbClr val="1226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8260300" y="3356900"/>
            <a:ext cx="337200" cy="3372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685600" y="2647825"/>
            <a:ext cx="458400" cy="4587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-390000" y="535000"/>
            <a:ext cx="1110000" cy="11100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4427925" y="4608500"/>
            <a:ext cx="1053300" cy="1053300"/>
          </a:xfrm>
          <a:prstGeom prst="ellipse">
            <a:avLst/>
          </a:prstGeom>
          <a:solidFill>
            <a:srgbClr val="1226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6018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0000" y="1641675"/>
            <a:ext cx="3601800" cy="2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/>
          <p:nvPr/>
        </p:nvSpPr>
        <p:spPr>
          <a:xfrm rot="5400000">
            <a:off x="-160989" y="3820621"/>
            <a:ext cx="1450368" cy="1389540"/>
          </a:xfrm>
          <a:custGeom>
            <a:avLst/>
            <a:gdLst/>
            <a:ahLst/>
            <a:cxnLst/>
            <a:rect l="l" t="t" r="r" b="b"/>
            <a:pathLst>
              <a:path w="55079" h="52769" extrusionOk="0">
                <a:moveTo>
                  <a:pt x="53076" y="1"/>
                </a:moveTo>
                <a:cubicBezTo>
                  <a:pt x="50318" y="1"/>
                  <a:pt x="46544" y="741"/>
                  <a:pt x="43780" y="2917"/>
                </a:cubicBezTo>
                <a:cubicBezTo>
                  <a:pt x="38470" y="7108"/>
                  <a:pt x="38839" y="15287"/>
                  <a:pt x="37065" y="21788"/>
                </a:cubicBezTo>
                <a:cubicBezTo>
                  <a:pt x="35684" y="26872"/>
                  <a:pt x="32755" y="31242"/>
                  <a:pt x="28873" y="33992"/>
                </a:cubicBezTo>
                <a:cubicBezTo>
                  <a:pt x="22563" y="38493"/>
                  <a:pt x="14788" y="36218"/>
                  <a:pt x="8180" y="39814"/>
                </a:cubicBezTo>
                <a:cubicBezTo>
                  <a:pt x="3775" y="42207"/>
                  <a:pt x="144" y="46946"/>
                  <a:pt x="1" y="52744"/>
                </a:cubicBezTo>
                <a:lnTo>
                  <a:pt x="1" y="52768"/>
                </a:lnTo>
                <a:lnTo>
                  <a:pt x="55079" y="52768"/>
                </a:lnTo>
                <a:lnTo>
                  <a:pt x="55079" y="154"/>
                </a:lnTo>
                <a:cubicBezTo>
                  <a:pt x="54516" y="57"/>
                  <a:pt x="53835" y="1"/>
                  <a:pt x="53076" y="1"/>
                </a:cubicBezTo>
                <a:close/>
              </a:path>
            </a:pathLst>
          </a:cu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">
            <a:off x="-619288" y="-351020"/>
            <a:ext cx="5549477" cy="10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2378375" y="171275"/>
            <a:ext cx="160800" cy="1608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8402450" y="3928050"/>
            <a:ext cx="337200" cy="3372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-130575" y="2905550"/>
            <a:ext cx="458400" cy="4587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8719375" y="3960388"/>
            <a:ext cx="1110000" cy="11100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/>
          <p:nvPr/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FD5D0"/>
                </a:solidFill>
                <a:latin typeface="Bebas Neue"/>
                <a:ea typeface="Bebas Neue"/>
                <a:cs typeface="Bebas Neue"/>
                <a:sym typeface="Bebas Neue"/>
              </a:rPr>
              <a:t>‹#›</a:t>
            </a:fld>
            <a:endParaRPr sz="1300">
              <a:solidFill>
                <a:srgbClr val="8FD5D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32" name="Google Shape;432;p41"/>
          <p:cNvSpPr/>
          <p:nvPr/>
        </p:nvSpPr>
        <p:spPr>
          <a:xfrm>
            <a:off x="845875" y="-102475"/>
            <a:ext cx="8298202" cy="5258695"/>
          </a:xfrm>
          <a:custGeom>
            <a:avLst/>
            <a:gdLst/>
            <a:ahLst/>
            <a:cxnLst/>
            <a:rect l="l" t="t" r="r" b="b"/>
            <a:pathLst>
              <a:path w="55079" h="52769" extrusionOk="0">
                <a:moveTo>
                  <a:pt x="53076" y="1"/>
                </a:moveTo>
                <a:cubicBezTo>
                  <a:pt x="50318" y="1"/>
                  <a:pt x="46544" y="741"/>
                  <a:pt x="43780" y="2917"/>
                </a:cubicBezTo>
                <a:cubicBezTo>
                  <a:pt x="38470" y="7108"/>
                  <a:pt x="38839" y="15287"/>
                  <a:pt x="37065" y="21788"/>
                </a:cubicBezTo>
                <a:cubicBezTo>
                  <a:pt x="35684" y="26872"/>
                  <a:pt x="32755" y="31242"/>
                  <a:pt x="28873" y="33992"/>
                </a:cubicBezTo>
                <a:cubicBezTo>
                  <a:pt x="22563" y="38493"/>
                  <a:pt x="14788" y="36218"/>
                  <a:pt x="8180" y="39814"/>
                </a:cubicBezTo>
                <a:cubicBezTo>
                  <a:pt x="3775" y="42207"/>
                  <a:pt x="144" y="46946"/>
                  <a:pt x="1" y="52744"/>
                </a:cubicBezTo>
                <a:lnTo>
                  <a:pt x="1" y="52768"/>
                </a:lnTo>
                <a:lnTo>
                  <a:pt x="55079" y="52768"/>
                </a:lnTo>
                <a:lnTo>
                  <a:pt x="55079" y="154"/>
                </a:lnTo>
                <a:cubicBezTo>
                  <a:pt x="54516" y="57"/>
                  <a:pt x="53835" y="1"/>
                  <a:pt x="53076" y="1"/>
                </a:cubicBezTo>
                <a:close/>
              </a:path>
            </a:pathLst>
          </a:custGeom>
          <a:solidFill>
            <a:srgbClr val="F3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1"/>
          <p:cNvSpPr/>
          <p:nvPr/>
        </p:nvSpPr>
        <p:spPr>
          <a:xfrm>
            <a:off x="923375" y="1998475"/>
            <a:ext cx="160800" cy="160800"/>
          </a:xfrm>
          <a:prstGeom prst="ellipse">
            <a:avLst/>
          </a:prstGeom>
          <a:solidFill>
            <a:srgbClr val="F3E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1"/>
          <p:cNvSpPr/>
          <p:nvPr/>
        </p:nvSpPr>
        <p:spPr>
          <a:xfrm>
            <a:off x="8091700" y="4112050"/>
            <a:ext cx="337200" cy="3372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1084175" y="1104425"/>
            <a:ext cx="458400" cy="4587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1646225" y="4777100"/>
            <a:ext cx="1110000" cy="11100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1"/>
          <p:cNvSpPr/>
          <p:nvPr/>
        </p:nvSpPr>
        <p:spPr>
          <a:xfrm>
            <a:off x="8326675" y="372000"/>
            <a:ext cx="667500" cy="6675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 rot="5400000">
            <a:off x="-185289" y="3008730"/>
            <a:ext cx="2279720" cy="2184109"/>
          </a:xfrm>
          <a:custGeom>
            <a:avLst/>
            <a:gdLst/>
            <a:ahLst/>
            <a:cxnLst/>
            <a:rect l="l" t="t" r="r" b="b"/>
            <a:pathLst>
              <a:path w="55079" h="52769" extrusionOk="0">
                <a:moveTo>
                  <a:pt x="53076" y="1"/>
                </a:moveTo>
                <a:cubicBezTo>
                  <a:pt x="50318" y="1"/>
                  <a:pt x="46544" y="741"/>
                  <a:pt x="43780" y="2917"/>
                </a:cubicBezTo>
                <a:cubicBezTo>
                  <a:pt x="38470" y="7108"/>
                  <a:pt x="38839" y="15287"/>
                  <a:pt x="37065" y="21788"/>
                </a:cubicBezTo>
                <a:cubicBezTo>
                  <a:pt x="35684" y="26872"/>
                  <a:pt x="32755" y="31242"/>
                  <a:pt x="28873" y="33992"/>
                </a:cubicBezTo>
                <a:cubicBezTo>
                  <a:pt x="22563" y="38493"/>
                  <a:pt x="14788" y="36218"/>
                  <a:pt x="8180" y="39814"/>
                </a:cubicBezTo>
                <a:cubicBezTo>
                  <a:pt x="3775" y="42207"/>
                  <a:pt x="144" y="46946"/>
                  <a:pt x="1" y="52744"/>
                </a:cubicBezTo>
                <a:lnTo>
                  <a:pt x="1" y="52768"/>
                </a:lnTo>
                <a:lnTo>
                  <a:pt x="55079" y="52768"/>
                </a:lnTo>
                <a:lnTo>
                  <a:pt x="55079" y="154"/>
                </a:lnTo>
                <a:cubicBezTo>
                  <a:pt x="54516" y="57"/>
                  <a:pt x="53835" y="1"/>
                  <a:pt x="53076" y="1"/>
                </a:cubicBezTo>
                <a:close/>
              </a:path>
            </a:pathLst>
          </a:cu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2"/>
          <p:cNvSpPr/>
          <p:nvPr/>
        </p:nvSpPr>
        <p:spPr>
          <a:xfrm rot="-5400000">
            <a:off x="6597716" y="-621860"/>
            <a:ext cx="2145363" cy="3140176"/>
          </a:xfrm>
          <a:custGeom>
            <a:avLst/>
            <a:gdLst/>
            <a:ahLst/>
            <a:cxnLst/>
            <a:rect l="l" t="t" r="r" b="b"/>
            <a:pathLst>
              <a:path w="49840" h="72951" extrusionOk="0">
                <a:moveTo>
                  <a:pt x="49828" y="1"/>
                </a:moveTo>
                <a:cubicBezTo>
                  <a:pt x="47518" y="12443"/>
                  <a:pt x="26599" y="11312"/>
                  <a:pt x="27754" y="26552"/>
                </a:cubicBezTo>
                <a:cubicBezTo>
                  <a:pt x="27968" y="29326"/>
                  <a:pt x="29040" y="31945"/>
                  <a:pt x="29933" y="34577"/>
                </a:cubicBezTo>
                <a:cubicBezTo>
                  <a:pt x="30826" y="37208"/>
                  <a:pt x="31588" y="39994"/>
                  <a:pt x="31135" y="42744"/>
                </a:cubicBezTo>
                <a:cubicBezTo>
                  <a:pt x="29278" y="54174"/>
                  <a:pt x="10299" y="51567"/>
                  <a:pt x="3917" y="59056"/>
                </a:cubicBezTo>
                <a:cubicBezTo>
                  <a:pt x="524" y="63044"/>
                  <a:pt x="298" y="67914"/>
                  <a:pt x="0" y="72950"/>
                </a:cubicBezTo>
                <a:lnTo>
                  <a:pt x="49840" y="72950"/>
                </a:lnTo>
                <a:lnTo>
                  <a:pt x="49840" y="1"/>
                </a:lnTo>
                <a:close/>
              </a:path>
            </a:pathLst>
          </a:cu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42"/>
          <p:cNvPicPr preferRelativeResize="0"/>
          <p:nvPr/>
        </p:nvPicPr>
        <p:blipFill rotWithShape="1">
          <a:blip r:embed="rId2">
            <a:alphaModFix/>
          </a:blip>
          <a:srcRect t="18598" b="18591"/>
          <a:stretch/>
        </p:blipFill>
        <p:spPr>
          <a:xfrm rot="1983503">
            <a:off x="6165794" y="414583"/>
            <a:ext cx="3706191" cy="49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2"/>
          <p:cNvPicPr preferRelativeResize="0"/>
          <p:nvPr/>
        </p:nvPicPr>
        <p:blipFill rotWithShape="1">
          <a:blip r:embed="rId3">
            <a:alphaModFix/>
          </a:blip>
          <a:srcRect t="11366" b="11359"/>
          <a:stretch/>
        </p:blipFill>
        <p:spPr>
          <a:xfrm rot="1799996">
            <a:off x="-1436000" y="4332867"/>
            <a:ext cx="4150645" cy="55126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2"/>
          <p:cNvSpPr/>
          <p:nvPr/>
        </p:nvSpPr>
        <p:spPr>
          <a:xfrm>
            <a:off x="244050" y="-424072"/>
            <a:ext cx="869100" cy="8691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2"/>
          <p:cNvSpPr/>
          <p:nvPr/>
        </p:nvSpPr>
        <p:spPr>
          <a:xfrm>
            <a:off x="6720200" y="4841125"/>
            <a:ext cx="458400" cy="4587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0" y="535004"/>
            <a:ext cx="199200" cy="1992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7307225" y="4486700"/>
            <a:ext cx="1721700" cy="1721700"/>
          </a:xfrm>
          <a:prstGeom prst="ellipse">
            <a:avLst/>
          </a:prstGeom>
          <a:solidFill>
            <a:srgbClr val="1226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8" r:id="rId5"/>
    <p:sldLayoutId id="2147483687" r:id="rId6"/>
    <p:sldLayoutId id="214748368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ctrTitle"/>
          </p:nvPr>
        </p:nvSpPr>
        <p:spPr>
          <a:xfrm>
            <a:off x="1617100" y="966225"/>
            <a:ext cx="6585600" cy="25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BARCELONA ŠPANĚLSKO</a:t>
            </a:r>
            <a:endParaRPr sz="8000" dirty="0">
              <a:solidFill>
                <a:schemeClr val="accent1"/>
              </a:solidFill>
            </a:endParaRPr>
          </a:p>
        </p:txBody>
      </p:sp>
      <p:sp>
        <p:nvSpPr>
          <p:cNvPr id="458" name="Google Shape;458;p46"/>
          <p:cNvSpPr txBox="1">
            <a:spLocks noGrp="1"/>
          </p:cNvSpPr>
          <p:nvPr>
            <p:ph type="subTitle" idx="1"/>
          </p:nvPr>
        </p:nvSpPr>
        <p:spPr>
          <a:xfrm>
            <a:off x="2194561" y="4743957"/>
            <a:ext cx="6949439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Neue Haas Grotesk Text Pro" panose="020B0504020202020204" pitchFamily="34" charset="0"/>
              </a:rPr>
              <a:t>Číslo projektu: 2023-1-CZ01-KA121-VET-000135958</a:t>
            </a:r>
            <a:r>
              <a:rPr lang="cs-CZ" sz="1800" b="0" i="0" dirty="0">
                <a:solidFill>
                  <a:schemeClr val="accent4">
                    <a:lumMod val="50000"/>
                  </a:schemeClr>
                </a:solidFill>
                <a:effectLst/>
                <a:latin typeface="Neue Haas Grotesk Text Pro" panose="020B0504020202020204" pitchFamily="34" charset="0"/>
              </a:rPr>
              <a:t>​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9" name="Google Shape;459;p46"/>
          <p:cNvSpPr/>
          <p:nvPr/>
        </p:nvSpPr>
        <p:spPr>
          <a:xfrm>
            <a:off x="1490300" y="2078500"/>
            <a:ext cx="160800" cy="1608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6"/>
          <p:cNvSpPr/>
          <p:nvPr/>
        </p:nvSpPr>
        <p:spPr>
          <a:xfrm>
            <a:off x="1651100" y="1184450"/>
            <a:ext cx="458400" cy="4587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Obsah obrázku logo&#10;&#10;Popis se vygeneroval automaticky.">
            <a:extLst>
              <a:ext uri="{FF2B5EF4-FFF2-40B4-BE49-F238E27FC236}">
                <a16:creationId xmlns:a16="http://schemas.microsoft.com/office/drawing/2014/main" id="{17C8363D-822F-4F9A-A950-0BF859B2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0" y="3823212"/>
            <a:ext cx="2013934" cy="4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sah obrázku logo&#10;&#10;Popis se vygeneroval automaticky.">
            <a:extLst>
              <a:ext uri="{FF2B5EF4-FFF2-40B4-BE49-F238E27FC236}">
                <a16:creationId xmlns:a16="http://schemas.microsoft.com/office/drawing/2014/main" id="{0E308FA2-4EF3-899C-5BCD-76419B5B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0" y="4376175"/>
            <a:ext cx="1714038" cy="7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58;p46">
            <a:extLst>
              <a:ext uri="{FF2B5EF4-FFF2-40B4-BE49-F238E27FC236}">
                <a16:creationId xmlns:a16="http://schemas.microsoft.com/office/drawing/2014/main" id="{36AB0D9E-6651-BF46-D594-1E0767822D78}"/>
              </a:ext>
            </a:extLst>
          </p:cNvPr>
          <p:cNvSpPr txBox="1">
            <a:spLocks/>
          </p:cNvSpPr>
          <p:nvPr/>
        </p:nvSpPr>
        <p:spPr>
          <a:xfrm>
            <a:off x="5371641" y="3204188"/>
            <a:ext cx="2828543" cy="102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cs-CZ" sz="1800" b="1" dirty="0">
                <a:solidFill>
                  <a:schemeClr val="accent4">
                    <a:lumMod val="50000"/>
                  </a:schemeClr>
                </a:solidFill>
                <a:latin typeface="Neue Haas Grotesk Text Pro" panose="020B0504020202020204" pitchFamily="34" charset="0"/>
              </a:rPr>
              <a:t>Adéla Sýkorová, M3.A.</a:t>
            </a:r>
          </a:p>
          <a:p>
            <a:pPr marL="0" indent="0"/>
            <a:r>
              <a:rPr lang="cs-CZ" sz="1800" b="1" dirty="0">
                <a:solidFill>
                  <a:schemeClr val="accent4">
                    <a:lumMod val="50000"/>
                  </a:schemeClr>
                </a:solidFill>
                <a:latin typeface="Neue Haas Grotesk Text Pro" panose="020B0504020202020204" pitchFamily="34" charset="0"/>
              </a:rPr>
              <a:t>Cestovní ruch</a:t>
            </a:r>
          </a:p>
          <a:p>
            <a:pPr marL="0" indent="0"/>
            <a:r>
              <a:rPr lang="cs-CZ" sz="1800" b="1" dirty="0">
                <a:solidFill>
                  <a:schemeClr val="accent4">
                    <a:lumMod val="50000"/>
                  </a:schemeClr>
                </a:solidFill>
                <a:latin typeface="Neue Haas Grotesk Text Pro" panose="020B0504020202020204" pitchFamily="34" charset="0"/>
              </a:rPr>
              <a:t>2023/2024 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6607392" cy="676639"/>
          </a:xfrm>
        </p:spPr>
        <p:txBody>
          <a:bodyPr/>
          <a:lstStyle/>
          <a:p>
            <a:r>
              <a:rPr lang="cs-CZ" dirty="0"/>
              <a:t>Organizační struktura firmy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FBD3A08-EE14-7DF6-F1D5-F89A1EE4A6DD}"/>
              </a:ext>
            </a:extLst>
          </p:cNvPr>
          <p:cNvSpPr/>
          <p:nvPr/>
        </p:nvSpPr>
        <p:spPr>
          <a:xfrm>
            <a:off x="3560956" y="1278541"/>
            <a:ext cx="2289717" cy="8326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Majitelka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7D256B2-C375-144A-7155-ED262FF13A78}"/>
              </a:ext>
            </a:extLst>
          </p:cNvPr>
          <p:cNvSpPr/>
          <p:nvPr/>
        </p:nvSpPr>
        <p:spPr>
          <a:xfrm>
            <a:off x="2601951" y="2274849"/>
            <a:ext cx="1970049" cy="906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Asistenti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F47DD64-A0AC-7942-D5CF-34A9043FE910}"/>
              </a:ext>
            </a:extLst>
          </p:cNvPr>
          <p:cNvSpPr/>
          <p:nvPr/>
        </p:nvSpPr>
        <p:spPr>
          <a:xfrm>
            <a:off x="4980878" y="2326888"/>
            <a:ext cx="2081561" cy="906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Zástupci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F0F7E16-CF7E-FAE2-AA47-A26839108A63}"/>
              </a:ext>
            </a:extLst>
          </p:cNvPr>
          <p:cNvSpPr/>
          <p:nvPr/>
        </p:nvSpPr>
        <p:spPr>
          <a:xfrm>
            <a:off x="1167161" y="3516350"/>
            <a:ext cx="2230244" cy="966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Zaměstnanci recepce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5076A8A0-9378-CCDF-3F88-59100BFC540D}"/>
              </a:ext>
            </a:extLst>
          </p:cNvPr>
          <p:cNvSpPr/>
          <p:nvPr/>
        </p:nvSpPr>
        <p:spPr>
          <a:xfrm>
            <a:off x="3620429" y="3516350"/>
            <a:ext cx="2230244" cy="966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Zaměstnanci Baru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B242038-1939-FA9C-213B-6D8DB19E57A9}"/>
              </a:ext>
            </a:extLst>
          </p:cNvPr>
          <p:cNvSpPr/>
          <p:nvPr/>
        </p:nvSpPr>
        <p:spPr>
          <a:xfrm>
            <a:off x="6073697" y="3516349"/>
            <a:ext cx="2230244" cy="966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Ostatní zaměstnanci </a:t>
            </a:r>
          </a:p>
        </p:txBody>
      </p:sp>
    </p:spTree>
    <p:extLst>
      <p:ext uri="{BB962C8B-B14F-4D97-AF65-F5344CB8AC3E}">
        <p14:creationId xmlns:p14="http://schemas.microsoft.com/office/powerpoint/2010/main" val="253838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730752" y="987552"/>
            <a:ext cx="5413248" cy="3445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Popis činnosti</a:t>
            </a:r>
            <a:endParaRPr sz="11500"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16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121664"/>
            <a:ext cx="7473024" cy="344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Arial" panose="05000000000000000000" pitchFamily="2" charset="2"/>
              <a:buChar char="•"/>
            </a:pPr>
            <a:r>
              <a:rPr lang="cs-CZ" sz="2400" b="1" dirty="0" err="1">
                <a:solidFill>
                  <a:schemeClr val="dk1"/>
                </a:solidFill>
              </a:rPr>
              <a:t>Check</a:t>
            </a:r>
            <a:r>
              <a:rPr lang="cs-CZ" sz="2400" b="1" dirty="0">
                <a:solidFill>
                  <a:schemeClr val="dk1"/>
                </a:solidFill>
              </a:rPr>
              <a:t> – in –</a:t>
            </a:r>
            <a:r>
              <a:rPr lang="cs-CZ" sz="2400">
                <a:solidFill>
                  <a:schemeClr val="dk1"/>
                </a:solidFill>
              </a:rPr>
              <a:t> Pomoc návštěvníkům hostelu s ubytováním se do hostelu.</a:t>
            </a:r>
            <a:endParaRPr lang="cs-CZ">
              <a:solidFill>
                <a:schemeClr val="dk1"/>
              </a:solidFill>
            </a:endParaRP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b="1" dirty="0" err="1">
                <a:solidFill>
                  <a:schemeClr val="dk1"/>
                </a:solidFill>
              </a:rPr>
              <a:t>Check</a:t>
            </a:r>
            <a:r>
              <a:rPr lang="cs-CZ" sz="2400" b="1" dirty="0">
                <a:solidFill>
                  <a:schemeClr val="dk1"/>
                </a:solidFill>
              </a:rPr>
              <a:t> – out –</a:t>
            </a:r>
            <a:r>
              <a:rPr lang="cs-CZ" sz="2400" dirty="0">
                <a:solidFill>
                  <a:schemeClr val="dk1"/>
                </a:solidFill>
              </a:rPr>
              <a:t> Pomoc </a:t>
            </a:r>
            <a:r>
              <a:rPr lang="cs-CZ" sz="2400" dirty="0" err="1">
                <a:solidFill>
                  <a:schemeClr val="dk1"/>
                </a:solidFill>
              </a:rPr>
              <a:t>návštěvíkům</a:t>
            </a:r>
            <a:r>
              <a:rPr lang="cs-CZ" sz="2400" dirty="0">
                <a:solidFill>
                  <a:schemeClr val="dk1"/>
                </a:solidFill>
              </a:rPr>
              <a:t> hostelu s </a:t>
            </a:r>
            <a:r>
              <a:rPr lang="cs-CZ" sz="2400">
                <a:solidFill>
                  <a:schemeClr val="dk1"/>
                </a:solidFill>
              </a:rPr>
              <a:t>odhlášením z hostelu.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b="1" dirty="0">
                <a:solidFill>
                  <a:schemeClr val="dk1"/>
                </a:solidFill>
              </a:rPr>
              <a:t>Výpomoc na baru - </a:t>
            </a:r>
            <a:r>
              <a:rPr lang="cs-CZ" sz="2400" dirty="0">
                <a:solidFill>
                  <a:schemeClr val="dk1"/>
                </a:solidFill>
              </a:rPr>
              <a:t> Pomoc s úklidem po snídani, chystání jídla na další den.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3601800" cy="676639"/>
          </a:xfrm>
        </p:spPr>
        <p:txBody>
          <a:bodyPr/>
          <a:lstStyle/>
          <a:p>
            <a:r>
              <a:rPr lang="cs-CZ" dirty="0"/>
              <a:t>Popis činnosti</a:t>
            </a:r>
          </a:p>
        </p:txBody>
      </p:sp>
    </p:spTree>
    <p:extLst>
      <p:ext uri="{BB962C8B-B14F-4D97-AF65-F5344CB8AC3E}">
        <p14:creationId xmlns:p14="http://schemas.microsoft.com/office/powerpoint/2010/main" val="347294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title"/>
          </p:nvPr>
        </p:nvSpPr>
        <p:spPr>
          <a:xfrm>
            <a:off x="0" y="4145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/>
              <a:t>Safestay</a:t>
            </a:r>
            <a:r>
              <a:rPr lang="cs-CZ" sz="4000" dirty="0"/>
              <a:t> </a:t>
            </a:r>
            <a:r>
              <a:rPr lang="cs-CZ" sz="4000" dirty="0" err="1"/>
              <a:t>passeig</a:t>
            </a:r>
            <a:r>
              <a:rPr lang="cs-CZ" sz="4000" dirty="0"/>
              <a:t> De </a:t>
            </a:r>
            <a:r>
              <a:rPr lang="cs-CZ" sz="4000" dirty="0" err="1"/>
              <a:t>grácia</a:t>
            </a:r>
            <a:endParaRPr sz="4000" dirty="0"/>
          </a:p>
        </p:txBody>
      </p:sp>
      <p:sp>
        <p:nvSpPr>
          <p:cNvPr id="512" name="Google Shape;512;p52"/>
          <p:cNvSpPr txBox="1">
            <a:spLocks noGrp="1"/>
          </p:cNvSpPr>
          <p:nvPr>
            <p:ph type="subTitle" idx="1"/>
          </p:nvPr>
        </p:nvSpPr>
        <p:spPr>
          <a:xfrm>
            <a:off x="1128451" y="392305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52"/>
          <p:cNvSpPr txBox="1">
            <a:spLocks noGrp="1"/>
          </p:cNvSpPr>
          <p:nvPr>
            <p:ph type="subTitle" idx="2"/>
          </p:nvPr>
        </p:nvSpPr>
        <p:spPr>
          <a:xfrm>
            <a:off x="5077349" y="392305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AE03297-7EF3-0B2F-AB62-7D82E454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50" y="1289152"/>
            <a:ext cx="2938199" cy="195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2D2D79-A7AF-3C05-FB68-5BCA08049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49" y="1289151"/>
            <a:ext cx="2938199" cy="2016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77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364992" y="483296"/>
            <a:ext cx="5925312" cy="3664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/>
              <a:t>Volnočasové aktivity</a:t>
            </a:r>
            <a:endParaRPr sz="8000"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356496" y="1277850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2463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328928"/>
            <a:ext cx="7473024" cy="3241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návštěva památek</a:t>
            </a:r>
            <a:endParaRPr lang="cs-CZ" dirty="0">
              <a:solidFill>
                <a:schemeClr val="dk1"/>
              </a:solidFill>
            </a:endParaRP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procházky po městě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kulturní aktivity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výlet do okolí</a:t>
            </a:r>
          </a:p>
          <a:p>
            <a:pPr marL="0" indent="0">
              <a:buNone/>
            </a:pPr>
            <a:endParaRPr lang="cs-CZ" sz="2400" dirty="0">
              <a:solidFill>
                <a:schemeClr val="dk1"/>
              </a:solidFill>
            </a:endParaRPr>
          </a:p>
          <a:p>
            <a:pPr indent="-457200">
              <a:buFont typeface="Arial" panose="05000000000000000000" pitchFamily="2" charset="2"/>
              <a:buChar char="•"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339424" cy="676639"/>
          </a:xfrm>
        </p:spPr>
        <p:txBody>
          <a:bodyPr/>
          <a:lstStyle/>
          <a:p>
            <a:r>
              <a:rPr lang="cs-CZ" dirty="0"/>
              <a:t>Volnočasové aktivity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79CA09-53A8-9238-0E5B-88147900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73" y="1439217"/>
            <a:ext cx="3686937" cy="245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91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957400" y="1564400"/>
            <a:ext cx="4471500" cy="18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Přínos</a:t>
            </a:r>
            <a:endParaRPr sz="11500" dirty="0"/>
          </a:p>
        </p:txBody>
      </p:sp>
      <p:sp>
        <p:nvSpPr>
          <p:cNvPr id="498" name="Google Shape;498;p50"/>
          <p:cNvSpPr txBox="1">
            <a:spLocks noGrp="1"/>
          </p:cNvSpPr>
          <p:nvPr>
            <p:ph type="subTitle" idx="1"/>
          </p:nvPr>
        </p:nvSpPr>
        <p:spPr>
          <a:xfrm>
            <a:off x="3957400" y="3418850"/>
            <a:ext cx="44715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29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328928"/>
            <a:ext cx="7473024" cy="3241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/>
              <a:buChar char="•"/>
            </a:pPr>
            <a:endParaRPr lang="cs-CZ" sz="2400" dirty="0">
              <a:solidFill>
                <a:schemeClr val="dk1"/>
              </a:solidFill>
            </a:endParaRP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zlepšení anglického jazyka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spolupráce s lidmi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komunikační schopnosti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zlepšení zodpovědnosti</a:t>
            </a:r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>
                <a:solidFill>
                  <a:schemeClr val="dk1"/>
                </a:solidFill>
              </a:rPr>
              <a:t>poznání nové země a nové kultury</a:t>
            </a:r>
          </a:p>
          <a:p>
            <a:pPr indent="-457200">
              <a:buFont typeface="Arial" panose="05000000000000000000" pitchFamily="2" charset="2"/>
              <a:buChar char="•"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339424" cy="676639"/>
          </a:xfrm>
        </p:spPr>
        <p:txBody>
          <a:bodyPr/>
          <a:lstStyle/>
          <a:p>
            <a:r>
              <a:rPr lang="cs-CZ" dirty="0"/>
              <a:t>Přínos</a:t>
            </a:r>
          </a:p>
        </p:txBody>
      </p:sp>
    </p:spTree>
    <p:extLst>
      <p:ext uri="{BB962C8B-B14F-4D97-AF65-F5344CB8AC3E}">
        <p14:creationId xmlns:p14="http://schemas.microsoft.com/office/powerpoint/2010/main" val="169556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ctrTitle"/>
          </p:nvPr>
        </p:nvSpPr>
        <p:spPr>
          <a:xfrm>
            <a:off x="1616925" y="1184450"/>
            <a:ext cx="6585600" cy="25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DĚKUJI ZA POZORNOST</a:t>
            </a:r>
            <a:endParaRPr sz="8000" dirty="0">
              <a:solidFill>
                <a:schemeClr val="accent1"/>
              </a:solidFill>
            </a:endParaRPr>
          </a:p>
        </p:txBody>
      </p:sp>
      <p:sp>
        <p:nvSpPr>
          <p:cNvPr id="459" name="Google Shape;459;p46"/>
          <p:cNvSpPr/>
          <p:nvPr/>
        </p:nvSpPr>
        <p:spPr>
          <a:xfrm>
            <a:off x="1490300" y="2078500"/>
            <a:ext cx="160800" cy="160800"/>
          </a:xfrm>
          <a:prstGeom prst="ellipse">
            <a:avLst/>
          </a:prstGeom>
          <a:solidFill>
            <a:srgbClr val="9B86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6"/>
          <p:cNvSpPr/>
          <p:nvPr/>
        </p:nvSpPr>
        <p:spPr>
          <a:xfrm>
            <a:off x="1651100" y="1184450"/>
            <a:ext cx="458400" cy="458700"/>
          </a:xfrm>
          <a:prstGeom prst="ellipse">
            <a:avLst/>
          </a:prstGeom>
          <a:solidFill>
            <a:srgbClr val="8FD5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BD78903-0CA6-3D45-B329-C3EF9C3E1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8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957400" y="1564400"/>
            <a:ext cx="4471500" cy="18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Místo</a:t>
            </a:r>
            <a:endParaRPr sz="11500" dirty="0"/>
          </a:p>
        </p:txBody>
      </p:sp>
      <p:sp>
        <p:nvSpPr>
          <p:cNvPr id="498" name="Google Shape;498;p50"/>
          <p:cNvSpPr txBox="1">
            <a:spLocks noGrp="1"/>
          </p:cNvSpPr>
          <p:nvPr>
            <p:ph type="subTitle" idx="1"/>
          </p:nvPr>
        </p:nvSpPr>
        <p:spPr>
          <a:xfrm>
            <a:off x="3957400" y="3418850"/>
            <a:ext cx="44715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121664"/>
            <a:ext cx="4644480" cy="344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Barcelona</a:t>
            </a:r>
            <a:endParaRPr lang="cs-CZ"/>
          </a:p>
          <a:p>
            <a:pPr indent="-457200">
              <a:buFont typeface="Arial" panose="02070309020205020404" pitchFamily="49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největší město Katalánska</a:t>
            </a:r>
          </a:p>
          <a:p>
            <a:pPr indent="-457200">
              <a:buFont typeface="Arial" panose="02070309020205020404" pitchFamily="49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2. největší město Španělska</a:t>
            </a:r>
          </a:p>
          <a:p>
            <a:pPr indent="-457200">
              <a:buFont typeface="Arial" panose="02070309020205020404" pitchFamily="49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populace – 1,6 milionu</a:t>
            </a:r>
          </a:p>
          <a:p>
            <a:pPr indent="-457200">
              <a:buFont typeface="Arial" panose="05000000000000000000" pitchFamily="2" charset="2"/>
              <a:buChar char="•"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3601800" cy="676639"/>
          </a:xfrm>
        </p:spPr>
        <p:txBody>
          <a:bodyPr/>
          <a:lstStyle/>
          <a:p>
            <a:r>
              <a:rPr lang="cs-CZ" dirty="0"/>
              <a:t>Místo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6FF63A-7099-7500-FB1F-6E504C94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02" y="573024"/>
            <a:ext cx="4196504" cy="3448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Barcelona</a:t>
            </a:r>
            <a:endParaRPr sz="4000" dirty="0"/>
          </a:p>
        </p:txBody>
      </p:sp>
      <p:sp>
        <p:nvSpPr>
          <p:cNvPr id="512" name="Google Shape;512;p52"/>
          <p:cNvSpPr txBox="1">
            <a:spLocks noGrp="1"/>
          </p:cNvSpPr>
          <p:nvPr>
            <p:ph type="subTitle" idx="1"/>
          </p:nvPr>
        </p:nvSpPr>
        <p:spPr>
          <a:xfrm>
            <a:off x="1128451" y="392305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Sagrada</a:t>
            </a:r>
            <a:r>
              <a:rPr lang="cs-CZ" dirty="0"/>
              <a:t> </a:t>
            </a:r>
            <a:r>
              <a:rPr lang="cs-CZ" dirty="0" err="1"/>
              <a:t>Família</a:t>
            </a:r>
            <a:endParaRPr dirty="0"/>
          </a:p>
        </p:txBody>
      </p:sp>
      <p:sp>
        <p:nvSpPr>
          <p:cNvPr id="513" name="Google Shape;513;p52"/>
          <p:cNvSpPr txBox="1">
            <a:spLocks noGrp="1"/>
          </p:cNvSpPr>
          <p:nvPr>
            <p:ph type="subTitle" idx="2"/>
          </p:nvPr>
        </p:nvSpPr>
        <p:spPr>
          <a:xfrm>
            <a:off x="5077349" y="3923050"/>
            <a:ext cx="29382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Park </a:t>
            </a:r>
            <a:r>
              <a:rPr lang="cs-CZ" dirty="0" err="1"/>
              <a:t>g</a:t>
            </a:r>
            <a:r>
              <a:rPr lang="cs-CZ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üell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01849C-34B6-A7DE-DA7B-6C04CAE6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51" y="1371548"/>
            <a:ext cx="2938200" cy="2197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D929134-FF4B-5AE9-ABE1-0C9E82BA9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49" y="1368562"/>
            <a:ext cx="3098256" cy="2323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874800" y="150128"/>
            <a:ext cx="4825740" cy="4165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Trvání</a:t>
            </a:r>
            <a:br>
              <a:rPr lang="cs-CZ" sz="11500" dirty="0"/>
            </a:br>
            <a:r>
              <a:rPr lang="cs-CZ" sz="11500" dirty="0"/>
              <a:t>pobytu </a:t>
            </a:r>
            <a:endParaRPr sz="11500"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3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121664"/>
            <a:ext cx="4644480" cy="344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Arial" panose="05000000000000000000" pitchFamily="2" charset="2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od 19.05. do 08.06 2024</a:t>
            </a:r>
            <a:endParaRPr lang="cs-CZ"/>
          </a:p>
          <a:p>
            <a:pPr indent="-457200">
              <a:buFont typeface="Arial" panose="05000000000000000000" pitchFamily="2" charset="2"/>
              <a:buChar char="•"/>
            </a:pPr>
            <a:r>
              <a:rPr lang="cs-CZ" sz="2400" err="1">
                <a:solidFill>
                  <a:schemeClr val="dk1"/>
                </a:solidFill>
              </a:rPr>
              <a:t>Residencia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err="1">
                <a:solidFill>
                  <a:schemeClr val="dk1"/>
                </a:solidFill>
              </a:rPr>
              <a:t>Universitaria</a:t>
            </a:r>
            <a:r>
              <a:rPr lang="cs-CZ" sz="2400" dirty="0">
                <a:solidFill>
                  <a:schemeClr val="dk1"/>
                </a:solidFill>
              </a:rPr>
              <a:t> SIL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3601800" cy="676639"/>
          </a:xfrm>
        </p:spPr>
        <p:txBody>
          <a:bodyPr/>
          <a:lstStyle/>
          <a:p>
            <a:r>
              <a:rPr lang="cs-CZ" dirty="0"/>
              <a:t>Trvání pobytu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4465F9-A461-5183-9A63-7DD8FF0D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0" y="2218563"/>
            <a:ext cx="4292950" cy="2351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B2C620-0408-7169-25F2-5105544A8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301" y="293179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CF2FB0-C18F-AD61-B67A-DF24CE7A5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301" y="257175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00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957400" y="1564400"/>
            <a:ext cx="4471500" cy="18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Firma</a:t>
            </a:r>
            <a:endParaRPr sz="11500" dirty="0"/>
          </a:p>
        </p:txBody>
      </p:sp>
      <p:sp>
        <p:nvSpPr>
          <p:cNvPr id="498" name="Google Shape;498;p50"/>
          <p:cNvSpPr txBox="1">
            <a:spLocks noGrp="1"/>
          </p:cNvSpPr>
          <p:nvPr>
            <p:ph type="subTitle" idx="1"/>
          </p:nvPr>
        </p:nvSpPr>
        <p:spPr>
          <a:xfrm>
            <a:off x="3957400" y="3418850"/>
            <a:ext cx="44715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body" idx="1"/>
          </p:nvPr>
        </p:nvSpPr>
        <p:spPr>
          <a:xfrm>
            <a:off x="720000" y="1121664"/>
            <a:ext cx="4644480" cy="344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err="1">
                <a:solidFill>
                  <a:schemeClr val="dk1"/>
                </a:solidFill>
              </a:rPr>
              <a:t>Safestay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err="1">
                <a:solidFill>
                  <a:schemeClr val="dk1"/>
                </a:solidFill>
              </a:rPr>
              <a:t>Passeig</a:t>
            </a:r>
            <a:r>
              <a:rPr lang="cs-CZ" sz="2400" dirty="0">
                <a:solidFill>
                  <a:schemeClr val="dk1"/>
                </a:solidFill>
              </a:rPr>
              <a:t> De </a:t>
            </a:r>
            <a:r>
              <a:rPr lang="cs-CZ" sz="2400" err="1">
                <a:solidFill>
                  <a:schemeClr val="dk1"/>
                </a:solidFill>
              </a:rPr>
              <a:t>Grácia</a:t>
            </a:r>
            <a:endParaRPr lang="cs-CZ" sz="2400">
              <a:solidFill>
                <a:schemeClr val="dk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Hostel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F8AA8-1875-56C0-BE0C-8ECDCCB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3601800" cy="676639"/>
          </a:xfrm>
        </p:spPr>
        <p:txBody>
          <a:bodyPr/>
          <a:lstStyle/>
          <a:p>
            <a:r>
              <a:rPr lang="cs-CZ" dirty="0"/>
              <a:t>Firma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8CF4FA-33BA-3BE0-DE19-AFF14B4E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40" y="2301641"/>
            <a:ext cx="3601800" cy="2396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7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0"/>
          <p:cNvSpPr txBox="1">
            <a:spLocks noGrp="1"/>
          </p:cNvSpPr>
          <p:nvPr>
            <p:ph type="title"/>
          </p:nvPr>
        </p:nvSpPr>
        <p:spPr>
          <a:xfrm>
            <a:off x="3957400" y="1564400"/>
            <a:ext cx="4471500" cy="18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500" dirty="0"/>
              <a:t>Firma</a:t>
            </a:r>
            <a:endParaRPr sz="11500" dirty="0"/>
          </a:p>
        </p:txBody>
      </p:sp>
      <p:sp>
        <p:nvSpPr>
          <p:cNvPr id="498" name="Google Shape;498;p50"/>
          <p:cNvSpPr txBox="1">
            <a:spLocks noGrp="1"/>
          </p:cNvSpPr>
          <p:nvPr>
            <p:ph type="subTitle" idx="1"/>
          </p:nvPr>
        </p:nvSpPr>
        <p:spPr>
          <a:xfrm>
            <a:off x="3957400" y="3418850"/>
            <a:ext cx="44715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title" idx="2"/>
          </p:nvPr>
        </p:nvSpPr>
        <p:spPr>
          <a:xfrm>
            <a:off x="720000" y="1337825"/>
            <a:ext cx="3154800" cy="25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822120"/>
      </p:ext>
    </p:extLst>
  </p:cSld>
  <p:clrMapOvr>
    <a:masterClrMapping/>
  </p:clrMapOvr>
</p:sld>
</file>

<file path=ppt/theme/theme1.xml><?xml version="1.0" encoding="utf-8"?>
<a:theme xmlns:a="http://schemas.openxmlformats.org/drawingml/2006/main" name="Influencer Award Ceremony by Slidesgo">
  <a:themeElements>
    <a:clrScheme name="Simple Light">
      <a:dk1>
        <a:srgbClr val="122649"/>
      </a:dk1>
      <a:lt1>
        <a:srgbClr val="F3E9E3"/>
      </a:lt1>
      <a:dk2>
        <a:srgbClr val="8FD5D0"/>
      </a:dk2>
      <a:lt2>
        <a:srgbClr val="9B86E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226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Předvádění na obrazovce (16:9)</PresentationFormat>
  <Paragraphs>59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Influencer Award Ceremony by Slidesgo</vt:lpstr>
      <vt:lpstr>BARCELONA ŠPANĚLSKO</vt:lpstr>
      <vt:lpstr>Místo</vt:lpstr>
      <vt:lpstr>Místo</vt:lpstr>
      <vt:lpstr>Barcelona</vt:lpstr>
      <vt:lpstr>Trvání pobytu </vt:lpstr>
      <vt:lpstr>Trvání pobytu</vt:lpstr>
      <vt:lpstr>Firma</vt:lpstr>
      <vt:lpstr>Firma</vt:lpstr>
      <vt:lpstr>Firma</vt:lpstr>
      <vt:lpstr>Organizační struktura firmy</vt:lpstr>
      <vt:lpstr>Popis činnosti</vt:lpstr>
      <vt:lpstr>Popis činnosti</vt:lpstr>
      <vt:lpstr>Safestay passeig De grácia</vt:lpstr>
      <vt:lpstr>Volnočasové aktivity</vt:lpstr>
      <vt:lpstr>Volnočasové aktivity</vt:lpstr>
      <vt:lpstr>Přínos</vt:lpstr>
      <vt:lpstr>Přínos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 ŠPANĚLSKO</dc:title>
  <dc:creator>adela sykorova</dc:creator>
  <cp:lastModifiedBy>Adéla Sýkorová</cp:lastModifiedBy>
  <cp:revision>21</cp:revision>
  <dcterms:modified xsi:type="dcterms:W3CDTF">2024-06-18T10:26:02Z</dcterms:modified>
</cp:coreProperties>
</file>